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4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152" d="100"/>
          <a:sy n="152" d="100"/>
        </p:scale>
        <p:origin x="2060" y="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2223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0506" y="0"/>
            <a:ext cx="3077137" cy="512223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62EAEAFF-A2CE-4BC6-AE22-2C8FE801BC0E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599" y="4862016"/>
            <a:ext cx="5680103" cy="4605085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0755"/>
            <a:ext cx="3077137" cy="512223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0506" y="9720755"/>
            <a:ext cx="3077137" cy="512223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A29353C2-F7E8-4DD1-88F8-17B64E7435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6681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9353C2-F7E8-4DD1-88F8-17B64E74352B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3149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10/1/2026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11560" y="2564904"/>
            <a:ext cx="7543800" cy="2593975"/>
          </a:xfrm>
        </p:spPr>
        <p:txBody>
          <a:bodyPr/>
          <a:lstStyle/>
          <a:p>
            <a:pPr algn="ctr"/>
            <a:r>
              <a:rPr lang="it-IT" sz="4800" dirty="0"/>
              <a:t>Titolo convegno</a:t>
            </a:r>
            <a:br>
              <a:rPr lang="it-IT" sz="4400" dirty="0"/>
            </a:br>
            <a:r>
              <a:rPr lang="it-IT" sz="3200" dirty="0"/>
              <a:t>Data evento:______________________________________</a:t>
            </a:r>
            <a:br>
              <a:rPr lang="it-IT" sz="3200" dirty="0"/>
            </a:br>
            <a:r>
              <a:rPr lang="it-IT" sz="1800" dirty="0"/>
              <a:t>Relatore:/i:____________________________________________________________________</a:t>
            </a:r>
            <a:endParaRPr lang="it-IT" sz="1800" b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8442880" y="116632"/>
            <a:ext cx="701120" cy="5337720"/>
          </a:xfrm>
        </p:spPr>
        <p:txBody>
          <a:bodyPr vert="vert270">
            <a:noAutofit/>
          </a:bodyPr>
          <a:lstStyle/>
          <a:p>
            <a:r>
              <a:rPr lang="it-IT" sz="1400" dirty="0">
                <a:solidFill>
                  <a:schemeClr val="bg1"/>
                </a:solidFill>
              </a:rPr>
              <a:t>Ordine dei Dottori Commercialisti e degli Esperti Contabili di Vicenza</a:t>
            </a:r>
          </a:p>
          <a:p>
            <a:r>
              <a:rPr lang="it-IT" sz="1400" dirty="0">
                <a:solidFill>
                  <a:schemeClr val="bg1"/>
                </a:solidFill>
              </a:rPr>
              <a:t>Commissione di Studio per ………………………………………………….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8748464" y="2924944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9328" y="368654"/>
            <a:ext cx="2328263" cy="2328263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332096" y="5157192"/>
            <a:ext cx="7965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/>
              <a:t>Presidente : _____________________________________________________</a:t>
            </a:r>
          </a:p>
          <a:p>
            <a:r>
              <a:rPr lang="it-IT" i="1" dirty="0"/>
              <a:t>Componenti:____________________________________________________</a:t>
            </a:r>
            <a:endParaRPr lang="it-IT" sz="12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23528" y="6093296"/>
            <a:ext cx="7344816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200" dirty="0"/>
              <a:t>Il presente materiale è di titolarità dell’Ordine </a:t>
            </a:r>
            <a:r>
              <a:rPr lang="it-IT" sz="1200"/>
              <a:t>dei Dottori </a:t>
            </a:r>
            <a:r>
              <a:rPr lang="it-IT" sz="1200" dirty="0"/>
              <a:t>C</a:t>
            </a:r>
            <a:r>
              <a:rPr lang="it-IT" sz="1200"/>
              <a:t>ommercialisti </a:t>
            </a:r>
            <a:r>
              <a:rPr lang="it-IT" sz="1200" dirty="0"/>
              <a:t>e </a:t>
            </a:r>
            <a:r>
              <a:rPr lang="it-IT" sz="1200"/>
              <a:t>degli Esperti </a:t>
            </a:r>
            <a:r>
              <a:rPr lang="it-IT" sz="1200" dirty="0"/>
              <a:t>C</a:t>
            </a:r>
            <a:r>
              <a:rPr lang="it-IT" sz="1200"/>
              <a:t>ontabili </a:t>
            </a:r>
            <a:r>
              <a:rPr lang="it-IT" sz="1200" dirty="0"/>
              <a:t>di Vicenza ed è protetto dal Diritto d’Autore e/o dalle altre leggi applicabili. Esso può essere utilizzato </a:t>
            </a:r>
            <a:r>
              <a:rPr lang="it-IT" sz="1200" b="1" u="sng" dirty="0"/>
              <a:t>esclusivamente per finalità personale o di Studio.</a:t>
            </a:r>
            <a:r>
              <a:rPr lang="it-IT" sz="1200" dirty="0"/>
              <a:t> E’ vietato ogni utilizzo che abbia finalità commerciale o promozionale</a:t>
            </a:r>
            <a:endParaRPr lang="it-IT" sz="1200" i="1" dirty="0"/>
          </a:p>
        </p:txBody>
      </p:sp>
    </p:spTree>
    <p:extLst>
      <p:ext uri="{BB962C8B-B14F-4D97-AF65-F5344CB8AC3E}">
        <p14:creationId xmlns:p14="http://schemas.microsoft.com/office/powerpoint/2010/main" val="1991641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Sottotitolo 2"/>
          <p:cNvSpPr txBox="1">
            <a:spLocks/>
          </p:cNvSpPr>
          <p:nvPr/>
        </p:nvSpPr>
        <p:spPr>
          <a:xfrm>
            <a:off x="8442880" y="116632"/>
            <a:ext cx="701120" cy="5337720"/>
          </a:xfrm>
          <a:prstGeom prst="rect">
            <a:avLst/>
          </a:prstGeom>
        </p:spPr>
        <p:txBody>
          <a:bodyPr vert="vert270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it-IT" sz="1400" dirty="0">
                <a:solidFill>
                  <a:schemeClr val="bg1"/>
                </a:solidFill>
              </a:rPr>
              <a:t>Ordine dei Dottori Commercialisti e degli Esperti Contabili di Vicenza</a:t>
            </a:r>
          </a:p>
          <a:p>
            <a:pPr marL="114300" indent="0">
              <a:buNone/>
            </a:pPr>
            <a:r>
              <a:rPr lang="it-IT" sz="1400" dirty="0">
                <a:solidFill>
                  <a:schemeClr val="bg1"/>
                </a:solidFill>
              </a:rPr>
              <a:t>Commissione di Studio per ….</a:t>
            </a:r>
          </a:p>
        </p:txBody>
      </p:sp>
    </p:spTree>
    <p:extLst>
      <p:ext uri="{BB962C8B-B14F-4D97-AF65-F5344CB8AC3E}">
        <p14:creationId xmlns:p14="http://schemas.microsoft.com/office/powerpoint/2010/main" val="156118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Sottotitolo 2"/>
          <p:cNvSpPr txBox="1">
            <a:spLocks/>
          </p:cNvSpPr>
          <p:nvPr/>
        </p:nvSpPr>
        <p:spPr>
          <a:xfrm>
            <a:off x="8442880" y="116632"/>
            <a:ext cx="701120" cy="5337720"/>
          </a:xfrm>
          <a:prstGeom prst="rect">
            <a:avLst/>
          </a:prstGeom>
        </p:spPr>
        <p:txBody>
          <a:bodyPr vert="vert270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it-IT" sz="1400" dirty="0">
                <a:solidFill>
                  <a:schemeClr val="bg1"/>
                </a:solidFill>
              </a:rPr>
              <a:t>Ordine dei Dottori Commercialisti e degli Esperti Contabili di Vicenza</a:t>
            </a:r>
          </a:p>
          <a:p>
            <a:pPr marL="114300" indent="0">
              <a:buNone/>
            </a:pPr>
            <a:r>
              <a:rPr lang="it-IT" sz="1400" dirty="0">
                <a:solidFill>
                  <a:schemeClr val="bg1"/>
                </a:solidFill>
              </a:rPr>
              <a:t>Commissione di Studio per ….</a:t>
            </a:r>
          </a:p>
        </p:txBody>
      </p:sp>
    </p:spTree>
    <p:extLst>
      <p:ext uri="{BB962C8B-B14F-4D97-AF65-F5344CB8AC3E}">
        <p14:creationId xmlns:p14="http://schemas.microsoft.com/office/powerpoint/2010/main" val="39825305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iacente">
  <a:themeElements>
    <a:clrScheme name="Personalizzato 1">
      <a:dk1>
        <a:srgbClr val="494429"/>
      </a:dk1>
      <a:lt1>
        <a:srgbClr val="FFFFFF"/>
      </a:lt1>
      <a:dk2>
        <a:srgbClr val="1DA1D8"/>
      </a:dk2>
      <a:lt2>
        <a:srgbClr val="002060"/>
      </a:lt2>
      <a:accent1>
        <a:srgbClr val="2F75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iacent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Dune</Template>
  <TotalTime>409</TotalTime>
  <Words>118</Words>
  <Application>Microsoft Office PowerPoint</Application>
  <PresentationFormat>Presentazione su schermo (4:3)</PresentationFormat>
  <Paragraphs>14</Paragraphs>
  <Slides>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7" baseType="lpstr">
      <vt:lpstr>Arial</vt:lpstr>
      <vt:lpstr>Calibri</vt:lpstr>
      <vt:lpstr>Cambria</vt:lpstr>
      <vt:lpstr>Adiacente</vt:lpstr>
      <vt:lpstr>Titolo convegno Data evento:______________________________________ Relatore:/i:____________________________________________________________________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TOSHIBA</dc:creator>
  <cp:lastModifiedBy>Giovanni Travini</cp:lastModifiedBy>
  <cp:revision>21</cp:revision>
  <cp:lastPrinted>2014-10-21T13:10:19Z</cp:lastPrinted>
  <dcterms:created xsi:type="dcterms:W3CDTF">2014-01-22T16:06:03Z</dcterms:created>
  <dcterms:modified xsi:type="dcterms:W3CDTF">2026-10-01T07:42:16Z</dcterms:modified>
</cp:coreProperties>
</file>