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4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2" d="100"/>
          <a:sy n="72" d="100"/>
        </p:scale>
        <p:origin x="150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137" cy="512223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0506" y="0"/>
            <a:ext cx="3077137" cy="512223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62EAEAFF-A2CE-4BC6-AE22-2C8FE801BC0E}" type="datetimeFigureOut">
              <a:rPr lang="it-IT" smtClean="0"/>
              <a:t>15/09/2022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599" y="4862016"/>
            <a:ext cx="5680103" cy="4605085"/>
          </a:xfrm>
          <a:prstGeom prst="rect">
            <a:avLst/>
          </a:prstGeom>
        </p:spPr>
        <p:txBody>
          <a:bodyPr vert="horz" lIns="94768" tIns="47384" rIns="94768" bIns="47384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720755"/>
            <a:ext cx="3077137" cy="51222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0506" y="9720755"/>
            <a:ext cx="3077137" cy="51222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A29353C2-F7E8-4DD1-88F8-17B64E7435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6681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9353C2-F7E8-4DD1-88F8-17B64E74352B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314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9/15/2022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9/15/2022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9/15/2022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9/15/2022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9/15/2022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9/15/2022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9/15/2022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11560" y="2564904"/>
            <a:ext cx="7543800" cy="2593975"/>
          </a:xfrm>
        </p:spPr>
        <p:txBody>
          <a:bodyPr/>
          <a:lstStyle/>
          <a:p>
            <a:pPr algn="ctr"/>
            <a:r>
              <a:rPr lang="it-IT" sz="4800" dirty="0"/>
              <a:t>Titolo convegno</a:t>
            </a:r>
            <a:br>
              <a:rPr lang="it-IT" sz="4400" dirty="0"/>
            </a:br>
            <a:r>
              <a:rPr lang="it-IT" sz="3200" dirty="0"/>
              <a:t>Data evento:______________________________________</a:t>
            </a:r>
            <a:br>
              <a:rPr lang="it-IT" sz="3200" dirty="0"/>
            </a:br>
            <a:r>
              <a:rPr lang="it-IT" sz="1800" dirty="0"/>
              <a:t>Relatore:/i:____________________________________________________________________</a:t>
            </a:r>
            <a:endParaRPr lang="it-IT" sz="1800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8442880" y="116632"/>
            <a:ext cx="701120" cy="5337720"/>
          </a:xfrm>
        </p:spPr>
        <p:txBody>
          <a:bodyPr vert="vert270">
            <a:noAutofit/>
          </a:bodyPr>
          <a:lstStyle/>
          <a:p>
            <a:r>
              <a:rPr lang="it-IT" sz="1400" dirty="0">
                <a:solidFill>
                  <a:schemeClr val="bg1"/>
                </a:solidFill>
              </a:rPr>
              <a:t>Ordine dei Dottori Commercialisti e degli Esperti Contabili di Vicenza</a:t>
            </a:r>
          </a:p>
          <a:p>
            <a:r>
              <a:rPr lang="it-IT" sz="1400" dirty="0">
                <a:solidFill>
                  <a:schemeClr val="bg1"/>
                </a:solidFill>
              </a:rPr>
              <a:t>Commissione di </a:t>
            </a:r>
            <a:r>
              <a:rPr lang="it-IT" sz="1400">
                <a:solidFill>
                  <a:schemeClr val="bg1"/>
                </a:solidFill>
              </a:rPr>
              <a:t>Studio per ………………………………………………….</a:t>
            </a:r>
            <a:endParaRPr lang="it-IT" sz="1400" dirty="0">
              <a:solidFill>
                <a:schemeClr val="bg1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8748464" y="292494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827811"/>
            <a:ext cx="2622501" cy="1457962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332096" y="5157192"/>
            <a:ext cx="7965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Presidente : _____________________________________________________</a:t>
            </a:r>
          </a:p>
          <a:p>
            <a:r>
              <a:rPr lang="it-IT" i="1" dirty="0"/>
              <a:t>Componenti:____________________________________________________</a:t>
            </a:r>
            <a:endParaRPr lang="it-IT" sz="12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23528" y="6093296"/>
            <a:ext cx="734481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Il presente materiale è di titolarità dell’Ordine </a:t>
            </a:r>
            <a:r>
              <a:rPr lang="it-IT" sz="1200"/>
              <a:t>dei Dottori </a:t>
            </a:r>
            <a:r>
              <a:rPr lang="it-IT" sz="1200" dirty="0"/>
              <a:t>C</a:t>
            </a:r>
            <a:r>
              <a:rPr lang="it-IT" sz="1200"/>
              <a:t>ommercialisti </a:t>
            </a:r>
            <a:r>
              <a:rPr lang="it-IT" sz="1200" dirty="0"/>
              <a:t>e </a:t>
            </a:r>
            <a:r>
              <a:rPr lang="it-IT" sz="1200"/>
              <a:t>degli Esperti </a:t>
            </a:r>
            <a:r>
              <a:rPr lang="it-IT" sz="1200" dirty="0"/>
              <a:t>C</a:t>
            </a:r>
            <a:r>
              <a:rPr lang="it-IT" sz="1200"/>
              <a:t>ontabili </a:t>
            </a:r>
            <a:r>
              <a:rPr lang="it-IT" sz="1200" dirty="0"/>
              <a:t>di Vicenza ed è protetto dal Diritto d’Autore e/o dalle altre leggi applicabili. Esso può essere utilizzato </a:t>
            </a:r>
            <a:r>
              <a:rPr lang="it-IT" sz="1200" b="1" u="sng" dirty="0"/>
              <a:t>esclusivamente per finalità personale o di Studio.</a:t>
            </a:r>
            <a:r>
              <a:rPr lang="it-IT" sz="1200" dirty="0"/>
              <a:t> E’ vietato ogni utilizzo che abbia finalità commerciale o promozionale</a:t>
            </a:r>
            <a:endParaRPr lang="it-IT" sz="1200" i="1" dirty="0"/>
          </a:p>
        </p:txBody>
      </p:sp>
    </p:spTree>
    <p:extLst>
      <p:ext uri="{BB962C8B-B14F-4D97-AF65-F5344CB8AC3E}">
        <p14:creationId xmlns:p14="http://schemas.microsoft.com/office/powerpoint/2010/main" val="1991641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8442880" y="116632"/>
            <a:ext cx="701120" cy="5337720"/>
          </a:xfrm>
          <a:prstGeom prst="rect">
            <a:avLst/>
          </a:prstGeom>
        </p:spPr>
        <p:txBody>
          <a:bodyPr vert="vert270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it-IT" sz="1400" dirty="0">
                <a:solidFill>
                  <a:schemeClr val="bg1"/>
                </a:solidFill>
              </a:rPr>
              <a:t>Ordine dei Dottori Commercialisti e degli Esperti Contabili di Vicenza</a:t>
            </a:r>
          </a:p>
          <a:p>
            <a:pPr marL="114300" indent="0">
              <a:buNone/>
            </a:pPr>
            <a:r>
              <a:rPr lang="it-IT" sz="1400" dirty="0">
                <a:solidFill>
                  <a:schemeClr val="bg1"/>
                </a:solidFill>
              </a:rPr>
              <a:t>Commissione di Studio per ….</a:t>
            </a:r>
          </a:p>
        </p:txBody>
      </p:sp>
    </p:spTree>
    <p:extLst>
      <p:ext uri="{BB962C8B-B14F-4D97-AF65-F5344CB8AC3E}">
        <p14:creationId xmlns:p14="http://schemas.microsoft.com/office/powerpoint/2010/main" val="156118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8442880" y="116632"/>
            <a:ext cx="701120" cy="5337720"/>
          </a:xfrm>
          <a:prstGeom prst="rect">
            <a:avLst/>
          </a:prstGeom>
        </p:spPr>
        <p:txBody>
          <a:bodyPr vert="vert270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it-IT" sz="1400" dirty="0">
                <a:solidFill>
                  <a:schemeClr val="bg1"/>
                </a:solidFill>
              </a:rPr>
              <a:t>Ordine dei Dottori Commercialisti e degli Esperti Contabili di Vicenza</a:t>
            </a:r>
          </a:p>
          <a:p>
            <a:pPr marL="114300" indent="0">
              <a:buNone/>
            </a:pPr>
            <a:r>
              <a:rPr lang="it-IT" sz="1400" dirty="0">
                <a:solidFill>
                  <a:schemeClr val="bg1"/>
                </a:solidFill>
              </a:rPr>
              <a:t>Commissione di Studio per ….</a:t>
            </a:r>
          </a:p>
        </p:txBody>
      </p:sp>
    </p:spTree>
    <p:extLst>
      <p:ext uri="{BB962C8B-B14F-4D97-AF65-F5344CB8AC3E}">
        <p14:creationId xmlns:p14="http://schemas.microsoft.com/office/powerpoint/2010/main" val="39825305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iacen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iacent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</TotalTime>
  <Words>118</Words>
  <Application>Microsoft Office PowerPoint</Application>
  <PresentationFormat>Presentazione su schermo (4:3)</PresentationFormat>
  <Paragraphs>14</Paragraphs>
  <Slides>3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Cambria</vt:lpstr>
      <vt:lpstr>Adiacente</vt:lpstr>
      <vt:lpstr>Titolo convegno Data evento:______________________________________ Relatore:/i:____________________________________________________________________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TOSHIBA</dc:creator>
  <cp:lastModifiedBy>Angela Zordan</cp:lastModifiedBy>
  <cp:revision>20</cp:revision>
  <cp:lastPrinted>2014-10-21T13:10:19Z</cp:lastPrinted>
  <dcterms:created xsi:type="dcterms:W3CDTF">2014-01-22T16:06:03Z</dcterms:created>
  <dcterms:modified xsi:type="dcterms:W3CDTF">2022-09-15T14:11:27Z</dcterms:modified>
</cp:coreProperties>
</file>